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5143500" type="screen16x9"/>
  <p:notesSz cx="6858000" cy="9144000"/>
  <p:embeddedFontLst>
    <p:embeddedFont>
      <p:font typeface="Roboto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008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98088" y="2715912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‹Nº›</a:t>
            </a:fld>
            <a:endParaRPr lang="es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Shape 29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Shape 30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6181162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‹Nº›</a:t>
            </a:fld>
            <a:endParaRPr lang="es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‹Nº›</a:t>
            </a:fld>
            <a:endParaRPr lang="es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‹Nº›</a:t>
            </a:fld>
            <a:endParaRPr lang="es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1" name="Shape 6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/>
              <a:pPr lvl="0">
                <a:spcBef>
                  <a:spcPts val="0"/>
                </a:spcBef>
                <a:buNone/>
              </a:pPr>
              <a:t>‹Nº›</a:t>
            </a:fld>
            <a:endParaRPr lang="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s">
                <a:solidFill>
                  <a:schemeClr val="dk2"/>
                </a:solidFill>
              </a:rPr>
              <a:pPr lvl="0">
                <a:spcBef>
                  <a:spcPts val="0"/>
                </a:spcBef>
                <a:buNone/>
              </a:pPr>
              <a:t>‹Nº›</a:t>
            </a:fld>
            <a:endParaRPr lang="es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s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pPr lvl="0" algn="r">
                <a:spcBef>
                  <a:spcPts val="0"/>
                </a:spcBef>
                <a:buNone/>
              </a:pPr>
              <a:t>‹Nº›</a:t>
            </a:fld>
            <a:endParaRPr lang="es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rescent_(architecture)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hyperlink" Target="https://en.wikipedia.org/wiki/John_Wood_the_Younger" TargetMode="External"/><Relationship Id="rId4" Type="http://schemas.openxmlformats.org/officeDocument/2006/relationships/hyperlink" Target="https://en.wikipedia.org/wiki/Bath,_Somerse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omerset" TargetMode="External"/><Relationship Id="rId3" Type="http://schemas.openxmlformats.org/officeDocument/2006/relationships/image" Target="../media/image14.png"/><Relationship Id="rId7" Type="http://schemas.openxmlformats.org/officeDocument/2006/relationships/hyperlink" Target="https://en.wikipedia.org/wiki/Bath,_Somerse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Parish_church" TargetMode="External"/><Relationship Id="rId5" Type="http://schemas.openxmlformats.org/officeDocument/2006/relationships/hyperlink" Target="https://en.wikipedia.org/wiki/Anglicanism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7600"/>
              <a:t>Attractions in Bath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598088" y="2715912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s"/>
              <a:t>By: Pedro Amado, Tomas Paladino, Felipe Rolon, Lautaro Severina, Valentin Hernan y Santiago Cid 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311700" y="550525"/>
            <a:ext cx="8765700" cy="4321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3000">
              <a:solidFill>
                <a:srgbClr val="00FF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>
              <a:spcBef>
                <a:spcPts val="0"/>
              </a:spcBef>
              <a:buNone/>
            </a:pPr>
            <a:r>
              <a:rPr lang="es"/>
              <a:t>TO BE CONTINUED…. IN SEPTEMBER - OCTOBER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Location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98924"/>
            <a:ext cx="6289874" cy="312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Bath Rugby Stadium</a:t>
            </a:r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6276" y="139150"/>
            <a:ext cx="3912300" cy="261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17800"/>
            <a:ext cx="3912300" cy="2434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96262" y="2861000"/>
            <a:ext cx="3528549" cy="1916974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172200" y="3774500"/>
            <a:ext cx="4542600" cy="90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20022"/>
              </a:lnSpc>
              <a:spcBef>
                <a:spcPts val="0"/>
              </a:spcBef>
              <a:buNone/>
            </a:pPr>
            <a:r>
              <a:rPr lang="es">
                <a:highlight>
                  <a:srgbClr val="F4F4F4"/>
                </a:highlight>
              </a:rPr>
              <a:t>Capacity : 12.300</a:t>
            </a:r>
          </a:p>
          <a:p>
            <a:pPr lvl="0" rtl="0">
              <a:lnSpc>
                <a:spcPct val="120022"/>
              </a:lnSpc>
              <a:spcBef>
                <a:spcPts val="0"/>
              </a:spcBef>
              <a:buNone/>
            </a:pPr>
            <a:r>
              <a:rPr lang="es">
                <a:highlight>
                  <a:srgbClr val="F4F4F4"/>
                </a:highlight>
              </a:rPr>
              <a:t>Name: The Recreation Ground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Roman Baths </a:t>
            </a:r>
          </a:p>
        </p:txBody>
      </p:sp>
      <p:pic>
        <p:nvPicPr>
          <p:cNvPr id="107" name="Shape 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700" y="1128875"/>
            <a:ext cx="3881739" cy="26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1750" y="1070675"/>
            <a:ext cx="4025025" cy="271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3000" b="0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Holburne Museum </a:t>
            </a:r>
            <a:r>
              <a:rPr lang="es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(Art museum)</a:t>
            </a:r>
          </a:p>
        </p:txBody>
      </p:sp>
      <p:pic>
        <p:nvPicPr>
          <p:cNvPr id="114" name="Shape 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7" y="1228675"/>
            <a:ext cx="5448376" cy="358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8727" y="1389250"/>
            <a:ext cx="2851225" cy="225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Royal Crescent </a:t>
            </a:r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319200"/>
            <a:ext cx="4598574" cy="324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4525" y="1626173"/>
            <a:ext cx="3838575" cy="212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Panoramic picture</a:t>
            </a:r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140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s" sz="1400" b="1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Royal Crescent</a:t>
            </a:r>
            <a:r>
              <a:rPr lang="es" sz="140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is a row of 30 terraced houses laid out in a sweeping </a:t>
            </a:r>
            <a:r>
              <a:rPr lang="es" sz="1400">
                <a:solidFill>
                  <a:srgbClr val="0B008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crescent</a:t>
            </a:r>
            <a:r>
              <a:rPr lang="es" sz="140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in the city of </a:t>
            </a:r>
            <a:r>
              <a:rPr lang="es" sz="1400">
                <a:solidFill>
                  <a:srgbClr val="0B008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4"/>
              </a:rPr>
              <a:t>Bath</a:t>
            </a:r>
            <a:r>
              <a:rPr lang="es" sz="140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England. Designed by the architect </a:t>
            </a:r>
            <a:r>
              <a:rPr lang="es" sz="1400">
                <a:solidFill>
                  <a:srgbClr val="0B008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5"/>
              </a:rPr>
              <a:t>John Wood the Younger</a:t>
            </a:r>
            <a:r>
              <a:rPr lang="es" sz="1400">
                <a:solidFill>
                  <a:srgbClr val="252525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and built between 1767 and 1774</a:t>
            </a:r>
          </a:p>
        </p:txBody>
      </p:sp>
      <p:pic>
        <p:nvPicPr>
          <p:cNvPr id="129" name="Shape 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725" y="2297300"/>
            <a:ext cx="8079427" cy="183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3000" b="0">
                <a:solidFill>
                  <a:srgbClr val="62646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Haynes International Motor Museum</a:t>
            </a:r>
          </a:p>
        </p:txBody>
      </p:sp>
      <p:pic>
        <p:nvPicPr>
          <p:cNvPr id="135" name="Shape 1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6" y="1078700"/>
            <a:ext cx="5448376" cy="358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6050" y="1686275"/>
            <a:ext cx="2914749" cy="19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266625" y="4175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/>
              <a:t>Bath Abbey</a:t>
            </a:r>
          </a:p>
        </p:txBody>
      </p:sp>
      <p:pic>
        <p:nvPicPr>
          <p:cNvPr id="142" name="Shape 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899" y="1291474"/>
            <a:ext cx="3797597" cy="323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8022" y="1861447"/>
            <a:ext cx="2594074" cy="2667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4421800" y="960400"/>
            <a:ext cx="3927000" cy="83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s" sz="1050">
                <a:highlight>
                  <a:srgbClr val="FFFFFF"/>
                </a:highlight>
              </a:rPr>
              <a:t>The </a:t>
            </a:r>
            <a:r>
              <a:rPr lang="es" sz="1050" b="1">
                <a:highlight>
                  <a:srgbClr val="FFFFFF"/>
                </a:highlight>
              </a:rPr>
              <a:t>Abbey Church of Saint Peter and Saint Paul, Bath</a:t>
            </a:r>
            <a:r>
              <a:rPr lang="es" sz="1050">
                <a:highlight>
                  <a:srgbClr val="FFFFFF"/>
                </a:highlight>
              </a:rPr>
              <a:t>, commonly known as </a:t>
            </a:r>
            <a:r>
              <a:rPr lang="es" sz="1050" b="1">
                <a:highlight>
                  <a:srgbClr val="FFFFFF"/>
                </a:highlight>
              </a:rPr>
              <a:t>Bath Abbey</a:t>
            </a:r>
            <a:r>
              <a:rPr lang="es" sz="1050">
                <a:highlight>
                  <a:srgbClr val="FFFFFF"/>
                </a:highlight>
              </a:rPr>
              <a:t>, is an </a:t>
            </a:r>
            <a:r>
              <a:rPr lang="es" sz="1050">
                <a:highlight>
                  <a:srgbClr val="FFFFFF"/>
                </a:highlight>
                <a:hlinkClick r:id="rId5"/>
              </a:rPr>
              <a:t>Anglican</a:t>
            </a:r>
            <a:r>
              <a:rPr lang="es" sz="1050">
                <a:highlight>
                  <a:srgbClr val="FFFFFF"/>
                </a:highlight>
              </a:rPr>
              <a:t> </a:t>
            </a:r>
            <a:r>
              <a:rPr lang="es" sz="1050">
                <a:highlight>
                  <a:srgbClr val="FFFFFF"/>
                </a:highlight>
                <a:hlinkClick r:id="rId6"/>
              </a:rPr>
              <a:t>parish church</a:t>
            </a:r>
            <a:r>
              <a:rPr lang="es" sz="1050">
                <a:highlight>
                  <a:srgbClr val="FFFFFF"/>
                </a:highlight>
              </a:rPr>
              <a:t> and a former Benedictine monastery in </a:t>
            </a:r>
            <a:r>
              <a:rPr lang="es" sz="1050">
                <a:highlight>
                  <a:srgbClr val="FFFFFF"/>
                </a:highlight>
                <a:hlinkClick r:id="rId7"/>
              </a:rPr>
              <a:t>Bath</a:t>
            </a:r>
            <a:r>
              <a:rPr lang="es" sz="1050">
                <a:highlight>
                  <a:srgbClr val="FFFFFF"/>
                </a:highlight>
              </a:rPr>
              <a:t>, </a:t>
            </a:r>
            <a:r>
              <a:rPr lang="es" sz="1050">
                <a:highlight>
                  <a:srgbClr val="FFFFFF"/>
                </a:highlight>
                <a:hlinkClick r:id="rId8"/>
              </a:rPr>
              <a:t>Somerset</a:t>
            </a:r>
            <a:r>
              <a:rPr lang="es" sz="1050">
                <a:highlight>
                  <a:srgbClr val="FFFFFF"/>
                </a:highlight>
              </a:rPr>
              <a:t>, England. Founded in the 7th century.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</Words>
  <PresentationFormat>Presentación en pantalla (16:9)</PresentationFormat>
  <Paragraphs>17</Paragraphs>
  <Slides>10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Roboto</vt:lpstr>
      <vt:lpstr>geometric</vt:lpstr>
      <vt:lpstr>Attractions in Bath</vt:lpstr>
      <vt:lpstr>Location</vt:lpstr>
      <vt:lpstr>Bath Rugby Stadium</vt:lpstr>
      <vt:lpstr>Roman Baths </vt:lpstr>
      <vt:lpstr>Holburne Museum (Art museum)</vt:lpstr>
      <vt:lpstr>Royal Crescent </vt:lpstr>
      <vt:lpstr>Panoramic picture</vt:lpstr>
      <vt:lpstr>Haynes International Motor Museum</vt:lpstr>
      <vt:lpstr>Bath Abbey</vt:lpstr>
      <vt:lpstr>Diapositiva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Attractions in Bath</dc:title>
  <dc:creator>USUARIO</dc:creator>
  <cp:lastModifiedBy>USUARIO</cp:lastModifiedBy>
  <cp:revision>1</cp:revision>
  <dcterms:modified xsi:type="dcterms:W3CDTF">2016-04-12T18:29:34Z</dcterms:modified>
</cp:coreProperties>
</file>