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Open Sans"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1" d="100"/>
          <a:sy n="91" d="100"/>
        </p:scale>
        <p:origin x="-768"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0220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39691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solidFill>
                  <a:schemeClr val="lt1"/>
                </a:solidFill>
              </a:rPr>
              <a:pPr lvl="0">
                <a:spcBef>
                  <a:spcPts val="0"/>
                </a:spcBef>
                <a:buNone/>
              </a:pPr>
              <a:t>‹Nº›</a:t>
            </a:fld>
            <a:endParaRPr lang="x-none">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solidFill>
                  <a:schemeClr val="lt1"/>
                </a:solidFill>
              </a:rPr>
              <a:pPr lvl="0">
                <a:spcBef>
                  <a:spcPts val="0"/>
                </a:spcBef>
                <a:buNone/>
              </a:pPr>
              <a:t>‹Nº›</a:t>
            </a:fld>
            <a:endParaRPr lang="x-none">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x-none"/>
              <a:pPr lvl="0">
                <a:spcBef>
                  <a:spcPts val="0"/>
                </a:spcBef>
                <a:buNone/>
              </a:pPr>
              <a:t>‹Nº›</a:t>
            </a:fld>
            <a:endParaRPr lang="x-non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x-none" sz="1000">
                <a:solidFill>
                  <a:schemeClr val="dk2"/>
                </a:solidFill>
                <a:latin typeface="Open Sans"/>
                <a:ea typeface="Open Sans"/>
                <a:cs typeface="Open Sans"/>
                <a:sym typeface="Open Sans"/>
              </a:rPr>
              <a:pPr lvl="0" algn="r">
                <a:spcBef>
                  <a:spcPts val="0"/>
                </a:spcBef>
                <a:buNone/>
              </a:pPr>
              <a:t>‹Nº›</a:t>
            </a:fld>
            <a:endParaRPr lang="x-none"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Shape 66"/>
          <p:cNvPicPr preferRelativeResize="0"/>
          <p:nvPr/>
        </p:nvPicPr>
        <p:blipFill rotWithShape="1">
          <a:blip r:embed="rId3">
            <a:alphaModFix/>
          </a:blip>
          <a:srcRect l="39252" t="9832" r="39725" b="63620"/>
          <a:stretch/>
        </p:blipFill>
        <p:spPr>
          <a:xfrm>
            <a:off x="2881649" y="1380624"/>
            <a:ext cx="3380699" cy="24001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321625" y="297400"/>
            <a:ext cx="8052600" cy="3302700"/>
          </a:xfrm>
          <a:prstGeom prst="rect">
            <a:avLst/>
          </a:prstGeom>
        </p:spPr>
        <p:txBody>
          <a:bodyPr lIns="91425" tIns="91425" rIns="91425" bIns="91425" anchor="t" anchorCtr="0">
            <a:noAutofit/>
          </a:bodyPr>
          <a:lstStyle/>
          <a:p>
            <a:pPr lvl="0">
              <a:spcBef>
                <a:spcPts val="0"/>
              </a:spcBef>
              <a:buNone/>
            </a:pPr>
            <a:r>
              <a:rPr lang="x-none" sz="1600">
                <a:solidFill>
                  <a:srgbClr val="000000"/>
                </a:solidFill>
                <a:highlight>
                  <a:srgbClr val="FFFFFF"/>
                </a:highlight>
                <a:latin typeface="Arial"/>
                <a:ea typeface="Arial"/>
                <a:cs typeface="Arial"/>
                <a:sym typeface="Arial"/>
              </a:rPr>
              <a:t>The world famous consulting detective Sherlock Holmes lived at </a:t>
            </a:r>
            <a:r>
              <a:rPr lang="x-none" sz="1600" b="1">
                <a:solidFill>
                  <a:srgbClr val="000000"/>
                </a:solidFill>
                <a:highlight>
                  <a:srgbClr val="FFFFFF"/>
                </a:highlight>
                <a:latin typeface="Arial"/>
                <a:ea typeface="Arial"/>
                <a:cs typeface="Arial"/>
                <a:sym typeface="Arial"/>
              </a:rPr>
              <a:t>221b</a:t>
            </a:r>
            <a:r>
              <a:rPr lang="x-none" sz="1600">
                <a:solidFill>
                  <a:srgbClr val="000000"/>
                </a:solidFill>
                <a:highlight>
                  <a:srgbClr val="FFFFFF"/>
                </a:highlight>
                <a:latin typeface="Arial"/>
                <a:ea typeface="Arial"/>
                <a:cs typeface="Arial"/>
                <a:sym typeface="Arial"/>
              </a:rPr>
              <a:t> Baker Street according to the stories written by Sir Arthur Conan Doyle.</a:t>
            </a:r>
          </a:p>
        </p:txBody>
      </p:sp>
      <p:pic>
        <p:nvPicPr>
          <p:cNvPr id="72" name="Shape 72"/>
          <p:cNvPicPr preferRelativeResize="0"/>
          <p:nvPr/>
        </p:nvPicPr>
        <p:blipFill>
          <a:blip r:embed="rId3">
            <a:alphaModFix/>
          </a:blip>
          <a:stretch>
            <a:fillRect/>
          </a:stretch>
        </p:blipFill>
        <p:spPr>
          <a:xfrm>
            <a:off x="422825" y="1139675"/>
            <a:ext cx="5434225" cy="3508299"/>
          </a:xfrm>
          <a:prstGeom prst="rect">
            <a:avLst/>
          </a:prstGeom>
          <a:noFill/>
          <a:ln>
            <a:noFill/>
          </a:ln>
        </p:spPr>
      </p:pic>
      <p:sp>
        <p:nvSpPr>
          <p:cNvPr id="73" name="Shape 73"/>
          <p:cNvSpPr txBox="1"/>
          <p:nvPr/>
        </p:nvSpPr>
        <p:spPr>
          <a:xfrm>
            <a:off x="5857050" y="1858200"/>
            <a:ext cx="3171300" cy="14271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x-none" sz="1600">
                <a:highlight>
                  <a:srgbClr val="FFFFFF"/>
                </a:highlight>
              </a:rPr>
              <a:t>Open every day of the year (except Christmas Day) from 9.30am - 6pm </a:t>
            </a:r>
          </a:p>
          <a:p>
            <a:pPr lvl="0" rtl="0">
              <a:lnSpc>
                <a:spcPct val="115000"/>
              </a:lnSpc>
              <a:spcBef>
                <a:spcPts val="0"/>
              </a:spcBef>
              <a:buNone/>
            </a:pPr>
            <a:endParaRPr sz="1600">
              <a:highlight>
                <a:srgbClr val="FFFFFF"/>
              </a:highlight>
            </a:endParaRPr>
          </a:p>
          <a:p>
            <a:pPr lvl="0" rtl="0">
              <a:spcBef>
                <a:spcPts val="0"/>
              </a:spcBef>
              <a:buNone/>
            </a:pPr>
            <a:r>
              <a:rPr lang="x-none" sz="1600">
                <a:highlight>
                  <a:srgbClr val="FFFFFF"/>
                </a:highlight>
              </a:rPr>
              <a:t>Admission:  Adult </a:t>
            </a:r>
            <a:r>
              <a:rPr lang="x-none" sz="1600" b="1">
                <a:highlight>
                  <a:srgbClr val="FFFFFF"/>
                </a:highlight>
              </a:rPr>
              <a:t>£15</a:t>
            </a:r>
            <a:r>
              <a:rPr lang="x-none" sz="1600">
                <a:highlight>
                  <a:srgbClr val="FFFFFF"/>
                </a:highlight>
              </a:rPr>
              <a:t> Child </a:t>
            </a:r>
            <a:r>
              <a:rPr lang="x-none" sz="1600" b="1">
                <a:highlight>
                  <a:srgbClr val="FFFFFF"/>
                </a:highlight>
              </a:rPr>
              <a:t>£10 </a:t>
            </a:r>
            <a:r>
              <a:rPr lang="x-none" sz="1600">
                <a:highlight>
                  <a:srgbClr val="FFFFFF"/>
                </a:highlight>
              </a:rPr>
              <a:t>(under 16yrs)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311700" y="295100"/>
            <a:ext cx="8520600" cy="3302700"/>
          </a:xfrm>
          <a:prstGeom prst="rect">
            <a:avLst/>
          </a:prstGeom>
        </p:spPr>
        <p:txBody>
          <a:bodyPr lIns="91425" tIns="91425" rIns="91425" bIns="91425" anchor="t" anchorCtr="0">
            <a:noAutofit/>
          </a:bodyPr>
          <a:lstStyle/>
          <a:p>
            <a:pPr lvl="0">
              <a:spcBef>
                <a:spcPts val="0"/>
              </a:spcBef>
              <a:buNone/>
            </a:pPr>
            <a:r>
              <a:rPr lang="x-none" sz="1600">
                <a:solidFill>
                  <a:srgbClr val="000000"/>
                </a:solidFill>
                <a:highlight>
                  <a:srgbClr val="FFFFFF"/>
                </a:highlight>
                <a:latin typeface="Arial"/>
                <a:ea typeface="Arial"/>
                <a:cs typeface="Arial"/>
                <a:sym typeface="Arial"/>
              </a:rPr>
              <a:t>The house is protected by the government due to its "special architectural and historical interest" and the 1st floor study overlooking Baker Street is still faithfully maintained for posterity as it was kept in Victorian Times.</a:t>
            </a:r>
          </a:p>
        </p:txBody>
      </p:sp>
      <p:pic>
        <p:nvPicPr>
          <p:cNvPr id="79" name="Shape 79"/>
          <p:cNvPicPr preferRelativeResize="0"/>
          <p:nvPr/>
        </p:nvPicPr>
        <p:blipFill>
          <a:blip r:embed="rId3">
            <a:alphaModFix/>
          </a:blip>
          <a:stretch>
            <a:fillRect/>
          </a:stretch>
        </p:blipFill>
        <p:spPr>
          <a:xfrm>
            <a:off x="1902587" y="1298250"/>
            <a:ext cx="5338828" cy="3617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a:alphaModFix/>
          </a:blip>
          <a:srcRect l="7475" t="14133"/>
          <a:stretch/>
        </p:blipFill>
        <p:spPr>
          <a:xfrm>
            <a:off x="669450" y="535325"/>
            <a:ext cx="7805098" cy="40728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217075"/>
            <a:ext cx="8520600" cy="707400"/>
          </a:xfrm>
          <a:prstGeom prst="rect">
            <a:avLst/>
          </a:prstGeom>
        </p:spPr>
        <p:txBody>
          <a:bodyPr lIns="91425" tIns="91425" rIns="91425" bIns="91425" anchor="t" anchorCtr="0">
            <a:noAutofit/>
          </a:bodyPr>
          <a:lstStyle/>
          <a:p>
            <a:pPr lvl="0">
              <a:spcBef>
                <a:spcPts val="0"/>
              </a:spcBef>
              <a:buNone/>
            </a:pPr>
            <a:r>
              <a:rPr lang="x-none"/>
              <a:t>How to get there?</a:t>
            </a:r>
          </a:p>
        </p:txBody>
      </p:sp>
      <p:pic>
        <p:nvPicPr>
          <p:cNvPr id="90" name="Shape 90"/>
          <p:cNvPicPr preferRelativeResize="0"/>
          <p:nvPr/>
        </p:nvPicPr>
        <p:blipFill rotWithShape="1">
          <a:blip r:embed="rId3">
            <a:alphaModFix/>
          </a:blip>
          <a:srcRect l="6094" t="19685" r="36354" b="4745"/>
          <a:stretch/>
        </p:blipFill>
        <p:spPr>
          <a:xfrm>
            <a:off x="118200" y="800649"/>
            <a:ext cx="4262193" cy="3146474"/>
          </a:xfrm>
          <a:prstGeom prst="rect">
            <a:avLst/>
          </a:prstGeom>
          <a:noFill/>
          <a:ln>
            <a:noFill/>
          </a:ln>
        </p:spPr>
      </p:pic>
      <p:pic>
        <p:nvPicPr>
          <p:cNvPr id="91" name="Shape 91"/>
          <p:cNvPicPr preferRelativeResize="0"/>
          <p:nvPr/>
        </p:nvPicPr>
        <p:blipFill rotWithShape="1">
          <a:blip r:embed="rId4">
            <a:alphaModFix/>
          </a:blip>
          <a:srcRect l="6175" t="19951" r="36274" b="7177"/>
          <a:stretch/>
        </p:blipFill>
        <p:spPr>
          <a:xfrm>
            <a:off x="4529050" y="1662874"/>
            <a:ext cx="4420051" cy="31464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311700" y="1266325"/>
            <a:ext cx="8520600" cy="3302700"/>
          </a:xfrm>
          <a:prstGeom prst="rect">
            <a:avLst/>
          </a:prstGeom>
        </p:spPr>
        <p:txBody>
          <a:bodyPr lIns="91425" tIns="91425" rIns="91425" bIns="91425" anchor="t" anchorCtr="0">
            <a:noAutofit/>
          </a:bodyPr>
          <a:lstStyle/>
          <a:p>
            <a:pPr lvl="0">
              <a:spcBef>
                <a:spcPts val="0"/>
              </a:spcBef>
              <a:buNone/>
            </a:pPr>
            <a:r>
              <a:rPr lang="x-none"/>
              <a:t>hp</a:t>
            </a:r>
          </a:p>
        </p:txBody>
      </p:sp>
      <p:pic>
        <p:nvPicPr>
          <p:cNvPr id="97" name="Shape 97"/>
          <p:cNvPicPr preferRelativeResize="0"/>
          <p:nvPr/>
        </p:nvPicPr>
        <p:blipFill>
          <a:blip r:embed="rId3">
            <a:alphaModFix/>
          </a:blip>
          <a:stretch>
            <a:fillRect/>
          </a:stretch>
        </p:blipFill>
        <p:spPr>
          <a:xfrm>
            <a:off x="4519612" y="1564525"/>
            <a:ext cx="4356525" cy="3004500"/>
          </a:xfrm>
          <a:prstGeom prst="rect">
            <a:avLst/>
          </a:prstGeom>
          <a:noFill/>
          <a:ln>
            <a:noFill/>
          </a:ln>
        </p:spPr>
      </p:pic>
      <p:pic>
        <p:nvPicPr>
          <p:cNvPr id="98" name="Shape 98"/>
          <p:cNvPicPr preferRelativeResize="0"/>
          <p:nvPr/>
        </p:nvPicPr>
        <p:blipFill rotWithShape="1">
          <a:blip r:embed="rId4">
            <a:alphaModFix/>
          </a:blip>
          <a:srcRect l="26294" t="1225" r="26061" b="23131"/>
          <a:stretch/>
        </p:blipFill>
        <p:spPr>
          <a:xfrm>
            <a:off x="163100" y="288175"/>
            <a:ext cx="4356523" cy="2657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x-none"/>
              <a:t>Tour London</a:t>
            </a:r>
          </a:p>
        </p:txBody>
      </p:sp>
      <p:sp>
        <p:nvSpPr>
          <p:cNvPr id="104" name="Shape 104"/>
          <p:cNvSpPr txBox="1">
            <a:spLocks noGrp="1"/>
          </p:cNvSpPr>
          <p:nvPr>
            <p:ph type="body" idx="1"/>
          </p:nvPr>
        </p:nvSpPr>
        <p:spPr>
          <a:xfrm>
            <a:off x="5554975" y="1266325"/>
            <a:ext cx="3277500" cy="3302700"/>
          </a:xfrm>
          <a:prstGeom prst="rect">
            <a:avLst/>
          </a:prstGeom>
        </p:spPr>
        <p:txBody>
          <a:bodyPr lIns="91425" tIns="91425" rIns="91425" bIns="91425" anchor="t" anchorCtr="0">
            <a:noAutofit/>
          </a:bodyPr>
          <a:lstStyle/>
          <a:p>
            <a:pPr lvl="0">
              <a:spcBef>
                <a:spcPts val="0"/>
              </a:spcBef>
              <a:buNone/>
            </a:pPr>
            <a:r>
              <a:rPr lang="x-none" sz="1600">
                <a:solidFill>
                  <a:srgbClr val="000000"/>
                </a:solidFill>
                <a:latin typeface="Arial"/>
                <a:ea typeface="Arial"/>
                <a:cs typeface="Arial"/>
                <a:sym typeface="Arial"/>
              </a:rPr>
              <a:t>Have a magical day out with a behind-the-scenes tour of the Harry Potter films at Warner Bros. Studio Tour London. </a:t>
            </a:r>
          </a:p>
          <a:p>
            <a:pPr lvl="0">
              <a:spcBef>
                <a:spcPts val="0"/>
              </a:spcBef>
              <a:buNone/>
            </a:pPr>
            <a:endParaRPr/>
          </a:p>
        </p:txBody>
      </p:sp>
      <p:pic>
        <p:nvPicPr>
          <p:cNvPr id="105" name="Shape 105" descr="hp.jpg"/>
          <p:cNvPicPr preferRelativeResize="0"/>
          <p:nvPr/>
        </p:nvPicPr>
        <p:blipFill>
          <a:blip r:embed="rId3">
            <a:alphaModFix/>
          </a:blip>
          <a:stretch>
            <a:fillRect/>
          </a:stretch>
        </p:blipFill>
        <p:spPr>
          <a:xfrm>
            <a:off x="311700" y="1266325"/>
            <a:ext cx="5091675" cy="342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246725" y="432525"/>
            <a:ext cx="8520600" cy="3302700"/>
          </a:xfrm>
          <a:prstGeom prst="rect">
            <a:avLst/>
          </a:prstGeom>
        </p:spPr>
        <p:txBody>
          <a:bodyPr lIns="91425" tIns="91425" rIns="91425" bIns="91425" anchor="t" anchorCtr="0">
            <a:noAutofit/>
          </a:bodyPr>
          <a:lstStyle/>
          <a:p>
            <a:pPr lvl="0">
              <a:lnSpc>
                <a:spcPct val="110000"/>
              </a:lnSpc>
              <a:spcBef>
                <a:spcPts val="0"/>
              </a:spcBef>
              <a:spcAft>
                <a:spcPts val="800"/>
              </a:spcAft>
              <a:buNone/>
            </a:pPr>
            <a:r>
              <a:rPr lang="x-none" sz="1600" b="1">
                <a:solidFill>
                  <a:schemeClr val="accent1"/>
                </a:solidFill>
                <a:highlight>
                  <a:srgbClr val="FFFFFF"/>
                </a:highlight>
                <a:latin typeface="Arial"/>
                <a:ea typeface="Arial"/>
                <a:cs typeface="Arial"/>
                <a:sym typeface="Arial"/>
              </a:rPr>
              <a:t>Platform 9¾ at King's Cross Station</a:t>
            </a:r>
          </a:p>
          <a:p>
            <a:pPr lvl="0">
              <a:spcBef>
                <a:spcPts val="0"/>
              </a:spcBef>
              <a:buNone/>
            </a:pPr>
            <a:r>
              <a:rPr lang="x-none" sz="1600">
                <a:solidFill>
                  <a:srgbClr val="1D1D1B"/>
                </a:solidFill>
                <a:highlight>
                  <a:srgbClr val="FFFFFF"/>
                </a:highlight>
                <a:latin typeface="Arial"/>
                <a:ea typeface="Arial"/>
                <a:cs typeface="Arial"/>
                <a:sym typeface="Arial"/>
              </a:rPr>
              <a:t>A fun, free photo opportunity if you're passing through, this luggage trolley, half-embedded in a wall</a:t>
            </a:r>
          </a:p>
        </p:txBody>
      </p:sp>
      <p:pic>
        <p:nvPicPr>
          <p:cNvPr id="111" name="Shape 111"/>
          <p:cNvPicPr preferRelativeResize="0"/>
          <p:nvPr/>
        </p:nvPicPr>
        <p:blipFill>
          <a:blip r:embed="rId3">
            <a:alphaModFix/>
          </a:blip>
          <a:stretch>
            <a:fillRect/>
          </a:stretch>
        </p:blipFill>
        <p:spPr>
          <a:xfrm>
            <a:off x="3443425" y="1298050"/>
            <a:ext cx="5161474" cy="3440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87675"/>
            <a:ext cx="8520600" cy="707400"/>
          </a:xfrm>
          <a:prstGeom prst="rect">
            <a:avLst/>
          </a:prstGeom>
        </p:spPr>
        <p:txBody>
          <a:bodyPr lIns="91425" tIns="91425" rIns="91425" bIns="91425" anchor="t" anchorCtr="0">
            <a:noAutofit/>
          </a:bodyPr>
          <a:lstStyle/>
          <a:p>
            <a:pPr marR="50800" lvl="0">
              <a:lnSpc>
                <a:spcPct val="110000"/>
              </a:lnSpc>
              <a:spcBef>
                <a:spcPts val="1500"/>
              </a:spcBef>
              <a:spcAft>
                <a:spcPts val="400"/>
              </a:spcAft>
              <a:buNone/>
            </a:pPr>
            <a:r>
              <a:rPr lang="x-none" sz="2300">
                <a:highlight>
                  <a:srgbClr val="FFFFFF"/>
                </a:highlight>
                <a:latin typeface="Arial"/>
                <a:ea typeface="Arial"/>
                <a:cs typeface="Arial"/>
                <a:sym typeface="Arial"/>
              </a:rPr>
              <a:t>The Making of Harry Potter</a:t>
            </a:r>
          </a:p>
          <a:p>
            <a:pPr lvl="0">
              <a:spcBef>
                <a:spcPts val="0"/>
              </a:spcBef>
              <a:buNone/>
            </a:pPr>
            <a:endParaRPr/>
          </a:p>
        </p:txBody>
      </p:sp>
      <p:sp>
        <p:nvSpPr>
          <p:cNvPr id="117" name="Shape 117"/>
          <p:cNvSpPr txBox="1">
            <a:spLocks noGrp="1"/>
          </p:cNvSpPr>
          <p:nvPr>
            <p:ph type="body" idx="1"/>
          </p:nvPr>
        </p:nvSpPr>
        <p:spPr>
          <a:xfrm>
            <a:off x="311700" y="747150"/>
            <a:ext cx="8520600" cy="3302700"/>
          </a:xfrm>
          <a:prstGeom prst="rect">
            <a:avLst/>
          </a:prstGeom>
        </p:spPr>
        <p:txBody>
          <a:bodyPr lIns="91425" tIns="91425" rIns="91425" bIns="91425" anchor="t" anchorCtr="0">
            <a:noAutofit/>
          </a:bodyPr>
          <a:lstStyle/>
          <a:p>
            <a:pPr lvl="0" rtl="0">
              <a:lnSpc>
                <a:spcPct val="142857"/>
              </a:lnSpc>
              <a:spcBef>
                <a:spcPts val="0"/>
              </a:spcBef>
              <a:spcAft>
                <a:spcPts val="0"/>
              </a:spcAft>
              <a:buNone/>
            </a:pPr>
            <a:r>
              <a:rPr lang="x-none" sz="1600">
                <a:solidFill>
                  <a:srgbClr val="1D1D1B"/>
                </a:solidFill>
                <a:latin typeface="Arial"/>
                <a:ea typeface="Arial"/>
                <a:cs typeface="Arial"/>
                <a:sym typeface="Arial"/>
              </a:rPr>
              <a:t>Rail: Watford Junction rail then shuttle bus or a railway (one hour trip)</a:t>
            </a:r>
          </a:p>
          <a:p>
            <a:pPr lvl="0" rtl="0">
              <a:lnSpc>
                <a:spcPct val="142857"/>
              </a:lnSpc>
              <a:spcBef>
                <a:spcPts val="0"/>
              </a:spcBef>
              <a:spcAft>
                <a:spcPts val="0"/>
              </a:spcAft>
              <a:buNone/>
            </a:pPr>
            <a:r>
              <a:rPr lang="x-none" sz="1600" b="1">
                <a:solidFill>
                  <a:srgbClr val="1D1D1B"/>
                </a:solidFill>
                <a:latin typeface="Arial"/>
                <a:ea typeface="Arial"/>
                <a:cs typeface="Arial"/>
                <a:sym typeface="Arial"/>
              </a:rPr>
              <a:t>Price:</a:t>
            </a:r>
            <a:r>
              <a:rPr lang="x-none" sz="1600">
                <a:solidFill>
                  <a:srgbClr val="1D1D1B"/>
                </a:solidFill>
                <a:latin typeface="Arial"/>
                <a:ea typeface="Arial"/>
                <a:cs typeface="Arial"/>
                <a:sym typeface="Arial"/>
              </a:rPr>
              <a:t>£35 adults, £27 5-15s, free (ticket required) under-4s, £107 family</a:t>
            </a:r>
          </a:p>
          <a:p>
            <a:pPr lvl="0">
              <a:spcBef>
                <a:spcPts val="0"/>
              </a:spcBef>
              <a:buNone/>
            </a:pPr>
            <a:endParaRPr sz="1600">
              <a:latin typeface="Arial"/>
              <a:ea typeface="Arial"/>
              <a:cs typeface="Arial"/>
              <a:sym typeface="Arial"/>
            </a:endParaRPr>
          </a:p>
        </p:txBody>
      </p:sp>
      <p:pic>
        <p:nvPicPr>
          <p:cNvPr id="118" name="Shape 118"/>
          <p:cNvPicPr preferRelativeResize="0"/>
          <p:nvPr/>
        </p:nvPicPr>
        <p:blipFill rotWithShape="1">
          <a:blip r:embed="rId3">
            <a:alphaModFix/>
          </a:blip>
          <a:srcRect l="37432" t="8278" r="5234" b="13179"/>
          <a:stretch/>
        </p:blipFill>
        <p:spPr>
          <a:xfrm>
            <a:off x="4380224" y="1515975"/>
            <a:ext cx="4358325" cy="3356799"/>
          </a:xfrm>
          <a:prstGeom prst="rect">
            <a:avLst/>
          </a:prstGeom>
          <a:noFill/>
          <a:ln>
            <a:noFill/>
          </a:ln>
        </p:spPr>
      </p:pic>
      <p:pic>
        <p:nvPicPr>
          <p:cNvPr id="119" name="Shape 119"/>
          <p:cNvPicPr preferRelativeResize="0"/>
          <p:nvPr/>
        </p:nvPicPr>
        <p:blipFill>
          <a:blip r:embed="rId4">
            <a:alphaModFix/>
          </a:blip>
          <a:stretch>
            <a:fillRect/>
          </a:stretch>
        </p:blipFill>
        <p:spPr>
          <a:xfrm>
            <a:off x="269775" y="2037960"/>
            <a:ext cx="4110450" cy="2312824"/>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185</Words>
  <PresentationFormat>Presentación en pantalla (16:9)</PresentationFormat>
  <Paragraphs>14</Paragraphs>
  <Slides>9</Slides>
  <Notes>9</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Arial</vt:lpstr>
      <vt:lpstr>Open Sans</vt:lpstr>
      <vt:lpstr>PT Sans Narrow</vt:lpstr>
      <vt:lpstr>tropic</vt:lpstr>
      <vt:lpstr>Diapositiva 1</vt:lpstr>
      <vt:lpstr>Diapositiva 2</vt:lpstr>
      <vt:lpstr>Diapositiva 3</vt:lpstr>
      <vt:lpstr>Diapositiva 4</vt:lpstr>
      <vt:lpstr>How to get there?</vt:lpstr>
      <vt:lpstr>Diapositiva 6</vt:lpstr>
      <vt:lpstr>Tour London</vt:lpstr>
      <vt:lpstr>Diapositiva 8</vt:lpstr>
      <vt:lpstr>The Making of Harry Potter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USUARIO</cp:lastModifiedBy>
  <cp:revision>1</cp:revision>
  <dcterms:modified xsi:type="dcterms:W3CDTF">2016-07-07T19:55:29Z</dcterms:modified>
</cp:coreProperties>
</file>